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1pPr>
    <a:lvl2pPr marL="921715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2pPr>
    <a:lvl3pPr marL="184343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3pPr>
    <a:lvl4pPr marL="276514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4pPr>
    <a:lvl5pPr marL="368686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5pPr>
    <a:lvl6pPr marL="460857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6pPr>
    <a:lvl7pPr marL="553029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7pPr>
    <a:lvl8pPr marL="645200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8pPr>
    <a:lvl9pPr marL="7373722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60"/>
  </p:normalViewPr>
  <p:slideViewPr>
    <p:cSldViewPr snapToGrid="0">
      <p:cViewPr varScale="1">
        <p:scale>
          <a:sx n="38" d="100"/>
          <a:sy n="38" d="100"/>
        </p:scale>
        <p:origin x="17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55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8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9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5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7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3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6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84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5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3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0F33C-1302-4B1A-B25E-49EF2746AC2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A59DD-C342-41F4-8E4F-76BD0EE0F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7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3265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Childs, Bethany</dc:creator>
  <cp:lastModifiedBy>Childs, Bethany</cp:lastModifiedBy>
  <cp:revision>2</cp:revision>
  <dcterms:created xsi:type="dcterms:W3CDTF">2015-10-26T19:53:37Z</dcterms:created>
  <dcterms:modified xsi:type="dcterms:W3CDTF">2015-10-26T20:07:41Z</dcterms:modified>
</cp:coreProperties>
</file>