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8404800" cy="274320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0" autoAdjust="0"/>
    <p:restoredTop sz="94660"/>
  </p:normalViewPr>
  <p:slideViewPr>
    <p:cSldViewPr snapToGrid="0">
      <p:cViewPr varScale="1">
        <p:scale>
          <a:sx n="31" d="100"/>
          <a:sy n="31" d="100"/>
        </p:scale>
        <p:origin x="6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4489452"/>
            <a:ext cx="32644080" cy="9550400"/>
          </a:xfrm>
        </p:spPr>
        <p:txBody>
          <a:bodyPr anchor="b"/>
          <a:lstStyle>
            <a:lvl1pPr algn="ctr">
              <a:defRPr sz="2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14408152"/>
            <a:ext cx="28803600" cy="6623048"/>
          </a:xfrm>
        </p:spPr>
        <p:txBody>
          <a:bodyPr/>
          <a:lstStyle>
            <a:lvl1pPr marL="0" indent="0" algn="ctr">
              <a:buNone/>
              <a:defRPr sz="9600"/>
            </a:lvl1pPr>
            <a:lvl2pPr marL="1828800" indent="0" algn="ctr">
              <a:buNone/>
              <a:defRPr sz="8000"/>
            </a:lvl2pPr>
            <a:lvl3pPr marL="3657600" indent="0" algn="ctr">
              <a:buNone/>
              <a:defRPr sz="7200"/>
            </a:lvl3pPr>
            <a:lvl4pPr marL="5486400" indent="0" algn="ctr">
              <a:buNone/>
              <a:defRPr sz="6400"/>
            </a:lvl4pPr>
            <a:lvl5pPr marL="7315200" indent="0" algn="ctr">
              <a:buNone/>
              <a:defRPr sz="6400"/>
            </a:lvl5pPr>
            <a:lvl6pPr marL="9144000" indent="0" algn="ctr">
              <a:buNone/>
              <a:defRPr sz="6400"/>
            </a:lvl6pPr>
            <a:lvl7pPr marL="10972800" indent="0" algn="ctr">
              <a:buNone/>
              <a:defRPr sz="6400"/>
            </a:lvl7pPr>
            <a:lvl8pPr marL="12801600" indent="0" algn="ctr">
              <a:buNone/>
              <a:defRPr sz="6400"/>
            </a:lvl8pPr>
            <a:lvl9pPr marL="14630400" indent="0" algn="ctr">
              <a:buNone/>
              <a:defRPr sz="6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24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77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483437" y="1460500"/>
            <a:ext cx="8281035" cy="2324735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0332" y="1460500"/>
            <a:ext cx="24363045" cy="2324735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265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0330" y="6838958"/>
            <a:ext cx="33124140" cy="11410948"/>
          </a:xfrm>
        </p:spPr>
        <p:txBody>
          <a:bodyPr anchor="b"/>
          <a:lstStyle>
            <a:lvl1pPr>
              <a:defRPr sz="2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0330" y="18357858"/>
            <a:ext cx="33124140" cy="6000748"/>
          </a:xfrm>
        </p:spPr>
        <p:txBody>
          <a:bodyPr/>
          <a:lstStyle>
            <a:lvl1pPr marL="0" indent="0">
              <a:buNone/>
              <a:defRPr sz="9600">
                <a:solidFill>
                  <a:schemeClr val="tx1"/>
                </a:solidFill>
              </a:defRPr>
            </a:lvl1pPr>
            <a:lvl2pPr marL="182880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331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40330" y="7302500"/>
            <a:ext cx="16322040" cy="174053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42430" y="7302500"/>
            <a:ext cx="16322040" cy="174053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1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1460506"/>
            <a:ext cx="33124140" cy="53022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5336" y="6724652"/>
            <a:ext cx="16247028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5336" y="10020300"/>
            <a:ext cx="16247028" cy="147383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442432" y="6724652"/>
            <a:ext cx="16327042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442432" y="10020300"/>
            <a:ext cx="16327042" cy="147383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30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39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650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1828800"/>
            <a:ext cx="12386548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27042" y="3949706"/>
            <a:ext cx="19442430" cy="19494500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8229600"/>
            <a:ext cx="12386548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87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5332" y="1828800"/>
            <a:ext cx="12386548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327042" y="3949706"/>
            <a:ext cx="19442430" cy="19494500"/>
          </a:xfrm>
        </p:spPr>
        <p:txBody>
          <a:bodyPr anchor="t"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45332" y="8229600"/>
            <a:ext cx="12386548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514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40330" y="1460506"/>
            <a:ext cx="33124140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0330" y="7302500"/>
            <a:ext cx="33124140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40330" y="25425406"/>
            <a:ext cx="864108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22F2F-1DFB-4495-9929-91AA1C47FA6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721590" y="25425406"/>
            <a:ext cx="1296162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123390" y="25425406"/>
            <a:ext cx="864108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1848D-EA57-4F60-9A14-854C5AAD0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20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657600" rtl="0" eaLnBrk="1" latinLnBrk="0" hangingPunct="1">
        <a:lnSpc>
          <a:spcPct val="90000"/>
        </a:lnSpc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0" indent="-914400" algn="l" defTabSz="3657600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331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Loyola University Chicago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Childs, Bethany</dc:creator>
  <cp:lastModifiedBy>Childs, Bethany</cp:lastModifiedBy>
  <cp:revision>3</cp:revision>
  <dcterms:created xsi:type="dcterms:W3CDTF">2015-10-26T20:35:27Z</dcterms:created>
  <dcterms:modified xsi:type="dcterms:W3CDTF">2015-10-26T20:37:44Z</dcterms:modified>
</cp:coreProperties>
</file>