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25" d="100"/>
          <a:sy n="25" d="100"/>
        </p:scale>
        <p:origin x="25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387342"/>
            <a:ext cx="18653760" cy="1146048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7289782"/>
            <a:ext cx="16459200" cy="7947658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7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4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0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5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2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0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9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35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7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Childs, Bethany</cp:lastModifiedBy>
  <cp:revision>3</cp:revision>
  <dcterms:created xsi:type="dcterms:W3CDTF">2015-10-26T20:35:27Z</dcterms:created>
  <dcterms:modified xsi:type="dcterms:W3CDTF">2015-10-26T20:41:35Z</dcterms:modified>
</cp:coreProperties>
</file>