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xml" ContentType="application/vnd.openxmlformats-officedocument.presentationml.slide+xml"/>
  <Override PartName="/ppt/notesSlides/notesSlide1.xml" ContentType="application/vnd.openxmlformats-officedocument.presentationml.notesSlide+xml"/>
  <Override PartName="/ppt/slideMasters/slideMaster1.xml" ContentType="application/vnd.openxmlformats-officedocument.presentationml.slideMaster+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7.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notesMasters/notesMaster1.xml" ContentType="application/vnd.openxmlformats-officedocument.presentationml.notesMaster+xml"/>
  <Override PartName="/ppt/theme/theme2.xml" ContentType="application/vnd.openxmlformats-officedocument.theme+xml"/>
  <Override PartName="/ppt/theme/theme1.xml" ContentType="application/vnd.openxmlformats-officedocument.theme+xml"/>
  <Override PartName="/ppt/viewProps.xml" ContentType="application/vnd.openxmlformats-officedocument.presentationml.viewProps+xml"/>
  <Override PartName="/ppt/presProps.xml" ContentType="application/vnd.openxmlformats-officedocument.presentationml.presProps+xml"/>
  <Override PartName="/ppt/tableStyles.xml" ContentType="application/vnd.openxmlformats-officedocument.presentationml.tableStyles+xml"/>
  <Override PartName="/docProps/core.xml" ContentType="application/vnd.openxmlformats-package.core-properties+xml"/>
  <Override PartName="/docProps/app.xml" ContentType="application/vnd.openxmlformats-officedocument.extended-properties+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
  </p:notesMasterIdLst>
  <p:sldIdLst>
    <p:sldId id="257" r:id="rId2"/>
  </p:sldIdLst>
  <p:sldSz cx="9144000" cy="6858000" type="screen4x3"/>
  <p:notesSz cx="6985000" cy="9271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8D2346"/>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975" autoAdjust="0"/>
    <p:restoredTop sz="93061" autoAdjust="0"/>
  </p:normalViewPr>
  <p:slideViewPr>
    <p:cSldViewPr>
      <p:cViewPr varScale="1">
        <p:scale>
          <a:sx n="114" d="100"/>
          <a:sy n="114" d="100"/>
        </p:scale>
        <p:origin x="1392" y="10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customXml" Target="../customXml/item1.xml"/><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10" Type="http://schemas.openxmlformats.org/officeDocument/2006/relationships/customXml" Target="../customXml/item3.xml"/><Relationship Id="rId4" Type="http://schemas.openxmlformats.org/officeDocument/2006/relationships/presProps" Target="presProps.xml"/><Relationship Id="rId9" Type="http://schemas.openxmlformats.org/officeDocument/2006/relationships/customXml" Target="../customXml/item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27466" cy="463867"/>
          </a:xfrm>
          <a:prstGeom prst="rect">
            <a:avLst/>
          </a:prstGeom>
        </p:spPr>
        <p:txBody>
          <a:bodyPr vert="horz" lIns="91147" tIns="45574" rIns="91147" bIns="45574" rtlCol="0"/>
          <a:lstStyle>
            <a:lvl1pPr algn="l">
              <a:defRPr sz="1200"/>
            </a:lvl1pPr>
          </a:lstStyle>
          <a:p>
            <a:endParaRPr lang="en-US" dirty="0"/>
          </a:p>
        </p:txBody>
      </p:sp>
      <p:sp>
        <p:nvSpPr>
          <p:cNvPr id="3" name="Date Placeholder 2"/>
          <p:cNvSpPr>
            <a:spLocks noGrp="1"/>
          </p:cNvSpPr>
          <p:nvPr>
            <p:ph type="dt" idx="1"/>
          </p:nvPr>
        </p:nvSpPr>
        <p:spPr>
          <a:xfrm>
            <a:off x="3955953" y="0"/>
            <a:ext cx="3027466" cy="463867"/>
          </a:xfrm>
          <a:prstGeom prst="rect">
            <a:avLst/>
          </a:prstGeom>
        </p:spPr>
        <p:txBody>
          <a:bodyPr vert="horz" lIns="91147" tIns="45574" rIns="91147" bIns="45574" rtlCol="0"/>
          <a:lstStyle>
            <a:lvl1pPr algn="r">
              <a:defRPr sz="1200"/>
            </a:lvl1pPr>
          </a:lstStyle>
          <a:p>
            <a:fld id="{6DD5F17A-5021-4A2C-97CF-49135027A9F3}" type="datetimeFigureOut">
              <a:rPr lang="en-US" smtClean="0"/>
              <a:t>8/1/2024</a:t>
            </a:fld>
            <a:endParaRPr lang="en-US" dirty="0"/>
          </a:p>
        </p:txBody>
      </p:sp>
      <p:sp>
        <p:nvSpPr>
          <p:cNvPr id="4" name="Slide Image Placeholder 3"/>
          <p:cNvSpPr>
            <a:spLocks noGrp="1" noRot="1" noChangeAspect="1"/>
          </p:cNvSpPr>
          <p:nvPr>
            <p:ph type="sldImg" idx="2"/>
          </p:nvPr>
        </p:nvSpPr>
        <p:spPr>
          <a:xfrm>
            <a:off x="1174750" y="695325"/>
            <a:ext cx="4635500" cy="3476625"/>
          </a:xfrm>
          <a:prstGeom prst="rect">
            <a:avLst/>
          </a:prstGeom>
          <a:noFill/>
          <a:ln w="12700">
            <a:solidFill>
              <a:prstClr val="black"/>
            </a:solidFill>
          </a:ln>
        </p:spPr>
        <p:txBody>
          <a:bodyPr vert="horz" lIns="91147" tIns="45574" rIns="91147" bIns="45574" rtlCol="0" anchor="ctr"/>
          <a:lstStyle/>
          <a:p>
            <a:endParaRPr lang="en-US" dirty="0"/>
          </a:p>
        </p:txBody>
      </p:sp>
      <p:sp>
        <p:nvSpPr>
          <p:cNvPr id="5" name="Notes Placeholder 4"/>
          <p:cNvSpPr>
            <a:spLocks noGrp="1"/>
          </p:cNvSpPr>
          <p:nvPr>
            <p:ph type="body" sz="quarter" idx="3"/>
          </p:nvPr>
        </p:nvSpPr>
        <p:spPr>
          <a:xfrm>
            <a:off x="699133" y="4404359"/>
            <a:ext cx="5586735" cy="4171634"/>
          </a:xfrm>
          <a:prstGeom prst="rect">
            <a:avLst/>
          </a:prstGeom>
        </p:spPr>
        <p:txBody>
          <a:bodyPr vert="horz" lIns="91147" tIns="45574" rIns="91147" bIns="45574"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1" y="8805550"/>
            <a:ext cx="3027466" cy="463867"/>
          </a:xfrm>
          <a:prstGeom prst="rect">
            <a:avLst/>
          </a:prstGeom>
        </p:spPr>
        <p:txBody>
          <a:bodyPr vert="horz" lIns="91147" tIns="45574" rIns="91147" bIns="45574"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55953" y="8805550"/>
            <a:ext cx="3027466" cy="463867"/>
          </a:xfrm>
          <a:prstGeom prst="rect">
            <a:avLst/>
          </a:prstGeom>
        </p:spPr>
        <p:txBody>
          <a:bodyPr vert="horz" lIns="91147" tIns="45574" rIns="91147" bIns="45574" rtlCol="0" anchor="b"/>
          <a:lstStyle>
            <a:lvl1pPr algn="r">
              <a:defRPr sz="1200"/>
            </a:lvl1pPr>
          </a:lstStyle>
          <a:p>
            <a:fld id="{6B7D5A0A-AD8F-402A-9E99-400DB99DA5E3}" type="slidenum">
              <a:rPr lang="en-US" smtClean="0"/>
              <a:t>‹#›</a:t>
            </a:fld>
            <a:endParaRPr lang="en-US" dirty="0"/>
          </a:p>
        </p:txBody>
      </p:sp>
    </p:spTree>
    <p:extLst>
      <p:ext uri="{BB962C8B-B14F-4D97-AF65-F5344CB8AC3E}">
        <p14:creationId xmlns:p14="http://schemas.microsoft.com/office/powerpoint/2010/main" val="262347609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B7D5A0A-AD8F-402A-9E99-400DB99DA5E3}" type="slidenum">
              <a:rPr lang="en-US" smtClean="0"/>
              <a:t>1</a:t>
            </a:fld>
            <a:endParaRPr lang="en-US" dirty="0"/>
          </a:p>
        </p:txBody>
      </p:sp>
    </p:spTree>
    <p:extLst>
      <p:ext uri="{BB962C8B-B14F-4D97-AF65-F5344CB8AC3E}">
        <p14:creationId xmlns:p14="http://schemas.microsoft.com/office/powerpoint/2010/main" val="316936804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98306" name="Rectangle 2"/>
          <p:cNvSpPr>
            <a:spLocks noGrp="1" noChangeArrowheads="1"/>
          </p:cNvSpPr>
          <p:nvPr>
            <p:ph type="ctrTitle"/>
          </p:nvPr>
        </p:nvSpPr>
        <p:spPr>
          <a:xfrm>
            <a:off x="455613" y="1873250"/>
            <a:ext cx="8226425" cy="1143000"/>
          </a:xfrm>
        </p:spPr>
        <p:txBody>
          <a:bodyPr/>
          <a:lstStyle>
            <a:lvl1pPr>
              <a:defRPr/>
            </a:lvl1pPr>
          </a:lstStyle>
          <a:p>
            <a:pPr lvl="0"/>
            <a:r>
              <a:rPr lang="en-US" noProof="0" smtClean="0"/>
              <a:t>Click to edit Master title style</a:t>
            </a:r>
            <a:endParaRPr lang="en-US" noProof="0" dirty="0" smtClean="0"/>
          </a:p>
        </p:txBody>
      </p:sp>
      <p:sp>
        <p:nvSpPr>
          <p:cNvPr id="98307" name="Rectangle 3"/>
          <p:cNvSpPr>
            <a:spLocks noGrp="1" noChangeArrowheads="1"/>
          </p:cNvSpPr>
          <p:nvPr>
            <p:ph type="subTitle" idx="1"/>
          </p:nvPr>
        </p:nvSpPr>
        <p:spPr>
          <a:xfrm>
            <a:off x="455613" y="3427413"/>
            <a:ext cx="8226425" cy="685800"/>
          </a:xfrm>
        </p:spPr>
        <p:txBody>
          <a:bodyPr/>
          <a:lstStyle>
            <a:lvl1pPr marL="0" indent="0">
              <a:buFontTx/>
              <a:buNone/>
              <a:defRPr/>
            </a:lvl1pPr>
          </a:lstStyle>
          <a:p>
            <a:pPr lvl="0"/>
            <a:r>
              <a:rPr lang="en-US" noProof="0" smtClean="0"/>
              <a:t>Click to edit Master subtitle style</a:t>
            </a:r>
          </a:p>
        </p:txBody>
      </p:sp>
      <p:sp>
        <p:nvSpPr>
          <p:cNvPr id="4" name="Date Placeholder 3"/>
          <p:cNvSpPr>
            <a:spLocks noGrp="1" noChangeArrowheads="1"/>
          </p:cNvSpPr>
          <p:nvPr>
            <p:ph type="dt" sz="half" idx="10"/>
          </p:nvPr>
        </p:nvSpPr>
        <p:spPr bwMode="auto">
          <a:xfrm>
            <a:off x="457200" y="5711825"/>
            <a:ext cx="5484813" cy="56673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2400" smtClean="0">
                <a:solidFill>
                  <a:srgbClr val="4D4F53"/>
                </a:solidFill>
              </a:defRPr>
            </a:lvl1pPr>
          </a:lstStyle>
          <a:p>
            <a:pPr fontAlgn="base">
              <a:spcBef>
                <a:spcPct val="0"/>
              </a:spcBef>
              <a:spcAft>
                <a:spcPct val="0"/>
              </a:spcAft>
              <a:defRPr/>
            </a:pPr>
            <a:fld id="{B7160971-DC43-A644-B293-8B4C7D91A6C7}" type="datetime4">
              <a:rPr lang="en-US">
                <a:ea typeface="ＭＳ Ｐゴシック" charset="0"/>
              </a:rPr>
              <a:pPr fontAlgn="base">
                <a:spcBef>
                  <a:spcPct val="0"/>
                </a:spcBef>
                <a:spcAft>
                  <a:spcPct val="0"/>
                </a:spcAft>
                <a:defRPr/>
              </a:pPr>
              <a:t>August 1, 2024</a:t>
            </a:fld>
            <a:endParaRPr lang="en-US" dirty="0">
              <a:ea typeface="ＭＳ Ｐゴシック" charset="0"/>
            </a:endParaRPr>
          </a:p>
        </p:txBody>
      </p:sp>
    </p:spTree>
    <p:extLst>
      <p:ext uri="{BB962C8B-B14F-4D97-AF65-F5344CB8AC3E}">
        <p14:creationId xmlns:p14="http://schemas.microsoft.com/office/powerpoint/2010/main" val="22039551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0776978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3600" b="1" cap="none" baseline="0"/>
            </a:lvl1pPr>
          </a:lstStyle>
          <a:p>
            <a:r>
              <a:rPr lang="en-US" smtClean="0"/>
              <a:t>Click to edit Master title style</a:t>
            </a:r>
            <a:endParaRPr lang="en-US"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Edit Master text styles</a:t>
            </a:r>
          </a:p>
        </p:txBody>
      </p:sp>
    </p:spTree>
    <p:extLst>
      <p:ext uri="{BB962C8B-B14F-4D97-AF65-F5344CB8AC3E}">
        <p14:creationId xmlns:p14="http://schemas.microsoft.com/office/powerpoint/2010/main" val="196305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Content Placeholder 2"/>
          <p:cNvSpPr>
            <a:spLocks noGrp="1"/>
          </p:cNvSpPr>
          <p:nvPr>
            <p:ph sz="half" idx="1"/>
          </p:nvPr>
        </p:nvSpPr>
        <p:spPr>
          <a:xfrm>
            <a:off x="457200" y="1708150"/>
            <a:ext cx="4038600" cy="43418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708150"/>
            <a:ext cx="4038600" cy="43418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91288765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Tree>
    <p:extLst>
      <p:ext uri="{BB962C8B-B14F-4D97-AF65-F5344CB8AC3E}">
        <p14:creationId xmlns:p14="http://schemas.microsoft.com/office/powerpoint/2010/main" val="81141837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92463331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d slide">
    <p:bg>
      <p:bgPr>
        <a:blipFill dpi="0" rotWithShape="1">
          <a:blip r:embed="rId2"/>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08744245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4.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3.png"/><Relationship Id="rId5" Type="http://schemas.openxmlformats.org/officeDocument/2006/relationships/slideLayout" Target="../slideLayouts/slideLayout5.xml"/><Relationship Id="rId10"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9"/>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566738"/>
            <a:ext cx="8229600" cy="960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US"/>
          </a:p>
        </p:txBody>
      </p:sp>
      <p:sp>
        <p:nvSpPr>
          <p:cNvPr id="1027" name="Rectangle 3"/>
          <p:cNvSpPr>
            <a:spLocks noGrp="1" noChangeArrowheads="1"/>
          </p:cNvSpPr>
          <p:nvPr>
            <p:ph type="body" idx="1"/>
          </p:nvPr>
        </p:nvSpPr>
        <p:spPr bwMode="auto">
          <a:xfrm>
            <a:off x="457200" y="1708150"/>
            <a:ext cx="8229600" cy="43418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03304434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Lst>
  <p:timing>
    <p:tnLst>
      <p:par>
        <p:cTn id="1" dur="indefinite" restart="never" nodeType="tmRoot"/>
      </p:par>
    </p:tnLst>
  </p:timing>
  <p:txStyles>
    <p:titleStyle>
      <a:lvl1pPr algn="l" rtl="0" eaLnBrk="1" fontAlgn="base" hangingPunct="1">
        <a:spcBef>
          <a:spcPct val="0"/>
        </a:spcBef>
        <a:spcAft>
          <a:spcPct val="0"/>
        </a:spcAft>
        <a:defRPr sz="3600" b="1">
          <a:solidFill>
            <a:schemeClr val="tx2"/>
          </a:solidFill>
          <a:latin typeface="+mj-lt"/>
          <a:ea typeface="ＭＳ Ｐゴシック" charset="0"/>
          <a:cs typeface="ＭＳ Ｐゴシック" charset="0"/>
        </a:defRPr>
      </a:lvl1pPr>
      <a:lvl2pPr algn="l" rtl="0" eaLnBrk="1" fontAlgn="base" hangingPunct="1">
        <a:spcBef>
          <a:spcPct val="0"/>
        </a:spcBef>
        <a:spcAft>
          <a:spcPct val="0"/>
        </a:spcAft>
        <a:defRPr sz="3600" b="1">
          <a:solidFill>
            <a:schemeClr val="tx2"/>
          </a:solidFill>
          <a:latin typeface="Arial" charset="0"/>
          <a:ea typeface="ＭＳ Ｐゴシック" charset="0"/>
          <a:cs typeface="ＭＳ Ｐゴシック" charset="0"/>
        </a:defRPr>
      </a:lvl2pPr>
      <a:lvl3pPr algn="l" rtl="0" eaLnBrk="1" fontAlgn="base" hangingPunct="1">
        <a:spcBef>
          <a:spcPct val="0"/>
        </a:spcBef>
        <a:spcAft>
          <a:spcPct val="0"/>
        </a:spcAft>
        <a:defRPr sz="3600" b="1">
          <a:solidFill>
            <a:schemeClr val="tx2"/>
          </a:solidFill>
          <a:latin typeface="Arial" charset="0"/>
          <a:ea typeface="ＭＳ Ｐゴシック" charset="0"/>
          <a:cs typeface="ＭＳ Ｐゴシック" charset="0"/>
        </a:defRPr>
      </a:lvl3pPr>
      <a:lvl4pPr algn="l" rtl="0" eaLnBrk="1" fontAlgn="base" hangingPunct="1">
        <a:spcBef>
          <a:spcPct val="0"/>
        </a:spcBef>
        <a:spcAft>
          <a:spcPct val="0"/>
        </a:spcAft>
        <a:defRPr sz="3600" b="1">
          <a:solidFill>
            <a:schemeClr val="tx2"/>
          </a:solidFill>
          <a:latin typeface="Arial" charset="0"/>
          <a:ea typeface="ＭＳ Ｐゴシック" charset="0"/>
          <a:cs typeface="ＭＳ Ｐゴシック" charset="0"/>
        </a:defRPr>
      </a:lvl4pPr>
      <a:lvl5pPr algn="l" rtl="0" eaLnBrk="1" fontAlgn="base" hangingPunct="1">
        <a:spcBef>
          <a:spcPct val="0"/>
        </a:spcBef>
        <a:spcAft>
          <a:spcPct val="0"/>
        </a:spcAft>
        <a:defRPr sz="3600" b="1">
          <a:solidFill>
            <a:schemeClr val="tx2"/>
          </a:solidFill>
          <a:latin typeface="Arial" charset="0"/>
          <a:ea typeface="ＭＳ Ｐゴシック" charset="0"/>
          <a:cs typeface="ＭＳ Ｐゴシック" charset="0"/>
        </a:defRPr>
      </a:lvl5pPr>
      <a:lvl6pPr marL="457200" algn="l" rtl="0" eaLnBrk="1" fontAlgn="base" hangingPunct="1">
        <a:spcBef>
          <a:spcPct val="0"/>
        </a:spcBef>
        <a:spcAft>
          <a:spcPct val="0"/>
        </a:spcAft>
        <a:defRPr sz="3600" b="1">
          <a:solidFill>
            <a:schemeClr val="tx2"/>
          </a:solidFill>
          <a:latin typeface="Arial" charset="0"/>
        </a:defRPr>
      </a:lvl6pPr>
      <a:lvl7pPr marL="914400" algn="l" rtl="0" eaLnBrk="1" fontAlgn="base" hangingPunct="1">
        <a:spcBef>
          <a:spcPct val="0"/>
        </a:spcBef>
        <a:spcAft>
          <a:spcPct val="0"/>
        </a:spcAft>
        <a:defRPr sz="3600" b="1">
          <a:solidFill>
            <a:schemeClr val="tx2"/>
          </a:solidFill>
          <a:latin typeface="Arial" charset="0"/>
        </a:defRPr>
      </a:lvl7pPr>
      <a:lvl8pPr marL="1371600" algn="l" rtl="0" eaLnBrk="1" fontAlgn="base" hangingPunct="1">
        <a:spcBef>
          <a:spcPct val="0"/>
        </a:spcBef>
        <a:spcAft>
          <a:spcPct val="0"/>
        </a:spcAft>
        <a:defRPr sz="3600" b="1">
          <a:solidFill>
            <a:schemeClr val="tx2"/>
          </a:solidFill>
          <a:latin typeface="Arial" charset="0"/>
        </a:defRPr>
      </a:lvl8pPr>
      <a:lvl9pPr marL="1828800" algn="l" rtl="0" eaLnBrk="1" fontAlgn="base" hangingPunct="1">
        <a:spcBef>
          <a:spcPct val="0"/>
        </a:spcBef>
        <a:spcAft>
          <a:spcPct val="0"/>
        </a:spcAft>
        <a:defRPr sz="3600" b="1">
          <a:solidFill>
            <a:schemeClr val="tx2"/>
          </a:solidFill>
          <a:latin typeface="Arial" charset="0"/>
        </a:defRPr>
      </a:lvl9pPr>
    </p:titleStyle>
    <p:bodyStyle>
      <a:lvl1pPr marL="342900" indent="-342900" algn="l" rtl="0" eaLnBrk="1" fontAlgn="base" hangingPunct="1">
        <a:spcBef>
          <a:spcPct val="20000"/>
        </a:spcBef>
        <a:spcAft>
          <a:spcPct val="0"/>
        </a:spcAft>
        <a:buBlip>
          <a:blip r:embed="rId10"/>
        </a:buBlip>
        <a:defRPr sz="2800">
          <a:solidFill>
            <a:srgbClr val="8D2346"/>
          </a:solidFill>
          <a:latin typeface="+mn-lt"/>
          <a:ea typeface="ＭＳ Ｐゴシック" charset="0"/>
          <a:cs typeface="ＭＳ Ｐゴシック" charset="0"/>
        </a:defRPr>
      </a:lvl1pPr>
      <a:lvl2pPr marL="742950" indent="-285750" algn="l" rtl="0" eaLnBrk="1" fontAlgn="base" hangingPunct="1">
        <a:spcBef>
          <a:spcPct val="20000"/>
        </a:spcBef>
        <a:spcAft>
          <a:spcPct val="0"/>
        </a:spcAft>
        <a:buBlip>
          <a:blip r:embed="rId11"/>
        </a:buBlip>
        <a:defRPr sz="2400">
          <a:solidFill>
            <a:srgbClr val="4D4F53"/>
          </a:solidFill>
          <a:latin typeface="+mn-lt"/>
          <a:ea typeface="ＭＳ Ｐゴシック" charset="0"/>
        </a:defRPr>
      </a:lvl2pPr>
      <a:lvl3pPr marL="1143000" indent="-228600" algn="l" rtl="0" eaLnBrk="1" fontAlgn="base" hangingPunct="1">
        <a:spcBef>
          <a:spcPct val="20000"/>
        </a:spcBef>
        <a:spcAft>
          <a:spcPct val="0"/>
        </a:spcAft>
        <a:buBlip>
          <a:blip r:embed="rId12"/>
        </a:buBlip>
        <a:defRPr sz="2200">
          <a:solidFill>
            <a:srgbClr val="B88232"/>
          </a:solidFill>
          <a:latin typeface="+mn-lt"/>
          <a:ea typeface="ＭＳ Ｐゴシック" charset="0"/>
        </a:defRPr>
      </a:lvl3pPr>
      <a:lvl4pPr marL="1600200" indent="-228600" algn="l" rtl="0" eaLnBrk="1" fontAlgn="base" hangingPunct="1">
        <a:spcBef>
          <a:spcPct val="20000"/>
        </a:spcBef>
        <a:spcAft>
          <a:spcPct val="0"/>
        </a:spcAft>
        <a:buFont typeface="Wingdings" charset="0"/>
        <a:buChar char="§"/>
        <a:defRPr sz="2000">
          <a:solidFill>
            <a:srgbClr val="4D4F53"/>
          </a:solidFill>
          <a:latin typeface="+mn-lt"/>
          <a:ea typeface="ＭＳ Ｐゴシック" charset="0"/>
        </a:defRPr>
      </a:lvl4pPr>
      <a:lvl5pPr marL="2057400" indent="-228600" algn="l" rtl="0" eaLnBrk="1" fontAlgn="base" hangingPunct="1">
        <a:spcBef>
          <a:spcPct val="20000"/>
        </a:spcBef>
        <a:spcAft>
          <a:spcPct val="0"/>
        </a:spcAft>
        <a:buFont typeface="Wingdings" charset="0"/>
        <a:buChar char="ú"/>
        <a:defRPr>
          <a:solidFill>
            <a:srgbClr val="4D4F53"/>
          </a:solidFill>
          <a:latin typeface="+mn-lt"/>
          <a:ea typeface="ＭＳ Ｐゴシック" charset="0"/>
        </a:defRPr>
      </a:lvl5pPr>
      <a:lvl6pPr marL="2514600" indent="-228600" algn="l" rtl="0" eaLnBrk="1" fontAlgn="base" hangingPunct="1">
        <a:spcBef>
          <a:spcPct val="20000"/>
        </a:spcBef>
        <a:spcAft>
          <a:spcPct val="0"/>
        </a:spcAft>
        <a:buFont typeface="Wingdings" pitchFamily="2" charset="2"/>
        <a:buChar char="ú"/>
        <a:defRPr>
          <a:solidFill>
            <a:srgbClr val="4D4F53"/>
          </a:solidFill>
          <a:latin typeface="+mn-lt"/>
        </a:defRPr>
      </a:lvl6pPr>
      <a:lvl7pPr marL="2971800" indent="-228600" algn="l" rtl="0" eaLnBrk="1" fontAlgn="base" hangingPunct="1">
        <a:spcBef>
          <a:spcPct val="20000"/>
        </a:spcBef>
        <a:spcAft>
          <a:spcPct val="0"/>
        </a:spcAft>
        <a:buFont typeface="Wingdings" pitchFamily="2" charset="2"/>
        <a:buChar char="ú"/>
        <a:defRPr>
          <a:solidFill>
            <a:srgbClr val="4D4F53"/>
          </a:solidFill>
          <a:latin typeface="+mn-lt"/>
        </a:defRPr>
      </a:lvl7pPr>
      <a:lvl8pPr marL="3429000" indent="-228600" algn="l" rtl="0" eaLnBrk="1" fontAlgn="base" hangingPunct="1">
        <a:spcBef>
          <a:spcPct val="20000"/>
        </a:spcBef>
        <a:spcAft>
          <a:spcPct val="0"/>
        </a:spcAft>
        <a:buFont typeface="Wingdings" pitchFamily="2" charset="2"/>
        <a:buChar char="ú"/>
        <a:defRPr>
          <a:solidFill>
            <a:srgbClr val="4D4F53"/>
          </a:solidFill>
          <a:latin typeface="+mn-lt"/>
        </a:defRPr>
      </a:lvl8pPr>
      <a:lvl9pPr marL="3886200" indent="-228600" algn="l" rtl="0" eaLnBrk="1" fontAlgn="base" hangingPunct="1">
        <a:spcBef>
          <a:spcPct val="20000"/>
        </a:spcBef>
        <a:spcAft>
          <a:spcPct val="0"/>
        </a:spcAft>
        <a:buFont typeface="Wingdings" pitchFamily="2" charset="2"/>
        <a:buChar char="ú"/>
        <a:defRPr>
          <a:solidFill>
            <a:srgbClr val="4D4F53"/>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794532" y="2745845"/>
            <a:ext cx="7236446" cy="461665"/>
          </a:xfrm>
          <a:prstGeom prst="rect">
            <a:avLst/>
          </a:prstGeom>
          <a:noFill/>
        </p:spPr>
        <p:txBody>
          <a:bodyPr wrap="square" rtlCol="0">
            <a:spAutoFit/>
          </a:bodyPr>
          <a:lstStyle/>
          <a:p>
            <a:pPr lvl="0" algn="ctr" fontAlgn="base"/>
            <a:r>
              <a:rPr lang="en-US" sz="2400" b="1" kern="0" dirty="0" smtClean="0">
                <a:solidFill>
                  <a:srgbClr val="8D2346"/>
                </a:solidFill>
                <a:ea typeface="ＭＳ Ｐゴシック" charset="0"/>
              </a:rPr>
              <a:t>Leadership Lessons from Challenging Times</a:t>
            </a:r>
            <a:endParaRPr lang="en-US" sz="2400" b="1" kern="0" dirty="0">
              <a:solidFill>
                <a:srgbClr val="8D2346"/>
              </a:solidFill>
              <a:ea typeface="ＭＳ Ｐゴシック" charset="0"/>
            </a:endParaRPr>
          </a:p>
        </p:txBody>
      </p:sp>
      <p:sp>
        <p:nvSpPr>
          <p:cNvPr id="5" name="TextBox 4"/>
          <p:cNvSpPr txBox="1"/>
          <p:nvPr/>
        </p:nvSpPr>
        <p:spPr>
          <a:xfrm>
            <a:off x="76200" y="127610"/>
            <a:ext cx="5861807" cy="1200329"/>
          </a:xfrm>
          <a:prstGeom prst="rect">
            <a:avLst/>
          </a:prstGeom>
          <a:noFill/>
        </p:spPr>
        <p:txBody>
          <a:bodyPr wrap="square" rtlCol="0">
            <a:spAutoFit/>
          </a:bodyPr>
          <a:lstStyle/>
          <a:p>
            <a:r>
              <a:rPr lang="en-US" b="1" dirty="0">
                <a:solidFill>
                  <a:schemeClr val="bg1"/>
                </a:solidFill>
                <a:ea typeface="Cambria" panose="02040503050406030204" pitchFamily="18" charset="0"/>
                <a:cs typeface="Times New Roman" panose="02020603050405020304" pitchFamily="18" charset="0"/>
              </a:rPr>
              <a:t>Department Of Surgery Grand Rounds</a:t>
            </a:r>
          </a:p>
          <a:p>
            <a:r>
              <a:rPr lang="en-US" b="1" dirty="0">
                <a:solidFill>
                  <a:schemeClr val="bg1"/>
                </a:solidFill>
                <a:ea typeface="Cambria" panose="02040503050406030204" pitchFamily="18" charset="0"/>
                <a:cs typeface="Times New Roman" panose="02020603050405020304" pitchFamily="18" charset="0"/>
              </a:rPr>
              <a:t>7</a:t>
            </a:r>
            <a:r>
              <a:rPr lang="en-US" b="1" baseline="30000" dirty="0" smtClean="0">
                <a:solidFill>
                  <a:schemeClr val="bg1"/>
                </a:solidFill>
                <a:ea typeface="Cambria" panose="02040503050406030204" pitchFamily="18" charset="0"/>
                <a:cs typeface="Times New Roman" panose="02020603050405020304" pitchFamily="18" charset="0"/>
              </a:rPr>
              <a:t>th</a:t>
            </a:r>
            <a:r>
              <a:rPr lang="en-US" b="1" dirty="0" smtClean="0">
                <a:solidFill>
                  <a:schemeClr val="bg1"/>
                </a:solidFill>
                <a:ea typeface="Cambria" panose="02040503050406030204" pitchFamily="18" charset="0"/>
                <a:cs typeface="Times New Roman" panose="02020603050405020304" pitchFamily="18" charset="0"/>
              </a:rPr>
              <a:t> </a:t>
            </a:r>
            <a:r>
              <a:rPr lang="en-US" b="1" dirty="0">
                <a:solidFill>
                  <a:schemeClr val="bg1"/>
                </a:solidFill>
                <a:ea typeface="Cambria" panose="02040503050406030204" pitchFamily="18" charset="0"/>
                <a:cs typeface="Times New Roman" panose="02020603050405020304" pitchFamily="18" charset="0"/>
              </a:rPr>
              <a:t>Annual Women in Surgery Visiting Professor</a:t>
            </a:r>
          </a:p>
          <a:p>
            <a:r>
              <a:rPr lang="en-US" b="1" dirty="0">
                <a:solidFill>
                  <a:schemeClr val="bg1"/>
                </a:solidFill>
                <a:ea typeface="Cambria"/>
                <a:cs typeface="Times New Roman"/>
              </a:rPr>
              <a:t>September </a:t>
            </a:r>
            <a:r>
              <a:rPr lang="en-US" b="1" dirty="0" smtClean="0">
                <a:solidFill>
                  <a:schemeClr val="bg1"/>
                </a:solidFill>
                <a:ea typeface="Cambria"/>
                <a:cs typeface="Times New Roman"/>
              </a:rPr>
              <a:t>18</a:t>
            </a:r>
            <a:r>
              <a:rPr lang="en-US" b="1" baseline="30000" dirty="0" smtClean="0">
                <a:solidFill>
                  <a:schemeClr val="bg1"/>
                </a:solidFill>
                <a:ea typeface="Cambria"/>
                <a:cs typeface="Times New Roman"/>
              </a:rPr>
              <a:t>th</a:t>
            </a:r>
            <a:r>
              <a:rPr lang="en-US" b="1" dirty="0">
                <a:solidFill>
                  <a:schemeClr val="bg1"/>
                </a:solidFill>
                <a:ea typeface="Cambria"/>
                <a:cs typeface="Times New Roman"/>
              </a:rPr>
              <a:t>, </a:t>
            </a:r>
            <a:r>
              <a:rPr lang="en-US" b="1" dirty="0" smtClean="0">
                <a:solidFill>
                  <a:schemeClr val="bg1"/>
                </a:solidFill>
                <a:ea typeface="Cambria"/>
                <a:cs typeface="Times New Roman"/>
              </a:rPr>
              <a:t>2024- 7:00AM-8:00AM</a:t>
            </a:r>
          </a:p>
          <a:p>
            <a:r>
              <a:rPr lang="en-US" b="1" dirty="0" smtClean="0">
                <a:solidFill>
                  <a:schemeClr val="bg1"/>
                </a:solidFill>
                <a:ea typeface="Cambria"/>
                <a:cs typeface="Times New Roman"/>
              </a:rPr>
              <a:t>CTRE Auditorium</a:t>
            </a:r>
            <a:endParaRPr lang="en-US" b="1" kern="1400" dirty="0" smtClean="0">
              <a:solidFill>
                <a:schemeClr val="bg1"/>
              </a:solidFill>
              <a:ea typeface="ＭＳ Ｐゴシック" charset="0"/>
            </a:endParaRPr>
          </a:p>
        </p:txBody>
      </p:sp>
      <p:sp>
        <p:nvSpPr>
          <p:cNvPr id="4" name="TextBox 3"/>
          <p:cNvSpPr txBox="1"/>
          <p:nvPr/>
        </p:nvSpPr>
        <p:spPr>
          <a:xfrm>
            <a:off x="1524000" y="1553334"/>
            <a:ext cx="7620000" cy="1000274"/>
          </a:xfrm>
          <a:prstGeom prst="rect">
            <a:avLst/>
          </a:prstGeom>
          <a:noFill/>
        </p:spPr>
        <p:txBody>
          <a:bodyPr wrap="square" rtlCol="0">
            <a:spAutoFit/>
          </a:bodyPr>
          <a:lstStyle/>
          <a:p>
            <a:pPr algn="ctr">
              <a:spcBef>
                <a:spcPts val="0"/>
              </a:spcBef>
              <a:spcAft>
                <a:spcPts val="0"/>
              </a:spcAft>
            </a:pPr>
            <a:r>
              <a:rPr lang="de-DE" sz="2300" b="1" u="sng" dirty="0" smtClean="0">
                <a:solidFill>
                  <a:srgbClr val="000000"/>
                </a:solidFill>
              </a:rPr>
              <a:t>Mary T. Hawn, M.D., MPH</a:t>
            </a:r>
          </a:p>
          <a:p>
            <a:pPr algn="ctr"/>
            <a:r>
              <a:rPr lang="en-US" dirty="0" smtClean="0"/>
              <a:t> </a:t>
            </a:r>
            <a:r>
              <a:rPr lang="en-US" b="1" dirty="0"/>
              <a:t>Emile Holman Professor and Chair, Department of </a:t>
            </a:r>
            <a:r>
              <a:rPr lang="en-US" b="1" dirty="0" smtClean="0"/>
              <a:t>Surgery</a:t>
            </a:r>
          </a:p>
          <a:p>
            <a:pPr algn="ctr"/>
            <a:r>
              <a:rPr lang="en-US" b="1" dirty="0" smtClean="0"/>
              <a:t>  </a:t>
            </a:r>
            <a:r>
              <a:rPr lang="en-US" b="1" dirty="0"/>
              <a:t>Stanford University </a:t>
            </a:r>
            <a:r>
              <a:rPr lang="en-US" b="1" dirty="0" smtClean="0"/>
              <a:t>School </a:t>
            </a:r>
            <a:r>
              <a:rPr lang="en-US" b="1" dirty="0"/>
              <a:t>of </a:t>
            </a:r>
            <a:r>
              <a:rPr lang="en-US" b="1" dirty="0" smtClean="0"/>
              <a:t>Medicine</a:t>
            </a:r>
            <a:endParaRPr lang="en-US" sz="1700" b="1" dirty="0">
              <a:solidFill>
                <a:srgbClr val="000000"/>
              </a:solidFill>
            </a:endParaRPr>
          </a:p>
        </p:txBody>
      </p:sp>
      <p:sp>
        <p:nvSpPr>
          <p:cNvPr id="8" name="TextBox 7">
            <a:extLst>
              <a:ext uri="{FF2B5EF4-FFF2-40B4-BE49-F238E27FC236}">
                <a16:creationId xmlns:a16="http://schemas.microsoft.com/office/drawing/2014/main" id="{919F47E3-9F89-4844-93A3-A2F600A0702D}"/>
              </a:ext>
            </a:extLst>
          </p:cNvPr>
          <p:cNvSpPr txBox="1"/>
          <p:nvPr/>
        </p:nvSpPr>
        <p:spPr>
          <a:xfrm>
            <a:off x="16299" y="3657600"/>
            <a:ext cx="9138407" cy="2800767"/>
          </a:xfrm>
          <a:prstGeom prst="rect">
            <a:avLst/>
          </a:prstGeom>
          <a:noFill/>
        </p:spPr>
        <p:txBody>
          <a:bodyPr wrap="square">
            <a:spAutoFit/>
          </a:bodyPr>
          <a:lstStyle/>
          <a:p>
            <a:r>
              <a:rPr lang="en-US" sz="1100" dirty="0" smtClean="0"/>
              <a:t>Dr</a:t>
            </a:r>
            <a:r>
              <a:rPr lang="en-US" sz="1100" dirty="0"/>
              <a:t>. Mary T. Hawn is the Emile Holman Professor of Surgery and Chair of the Department of Surgery at Stanford University. Dr. Hawn, a native of Michigan, received her education and general surgical training at the University of Michigan. She completed her minimally invasive surgical fellowship at Oregon Health and Sciences University. </a:t>
            </a:r>
            <a:endParaRPr lang="en-US" sz="1100" dirty="0" smtClean="0"/>
          </a:p>
          <a:p>
            <a:endParaRPr lang="en-US" sz="1100" dirty="0"/>
          </a:p>
          <a:p>
            <a:r>
              <a:rPr lang="en-US" sz="1100" dirty="0"/>
              <a:t>Her clinical area of specialty is minimally invasive foregut surgery. In addition, she has earned a </a:t>
            </a:r>
            <a:r>
              <a:rPr lang="en-US" sz="1100" dirty="0" err="1"/>
              <a:t>Masters</a:t>
            </a:r>
            <a:r>
              <a:rPr lang="en-US" sz="1100" dirty="0"/>
              <a:t> in Public Health from the University of Michigan and her Certificate in Healthcare Quality and Safety from the University of Alabama at Birmingham. Dr. Hawn has extensive research in surgical quality measurement and national policy affecting surgical populations. Her work has changed guidelines for </a:t>
            </a:r>
            <a:r>
              <a:rPr lang="en-US" sz="1100" dirty="0" smtClean="0"/>
              <a:t>non-cardiac </a:t>
            </a:r>
            <a:r>
              <a:rPr lang="en-US" sz="1100" dirty="0"/>
              <a:t>surgery in patients with coronary stents and also informed policy about national surgical quality measurement. </a:t>
            </a:r>
            <a:endParaRPr lang="en-US" sz="1100" dirty="0" smtClean="0"/>
          </a:p>
          <a:p>
            <a:endParaRPr lang="en-US" sz="1100" dirty="0"/>
          </a:p>
          <a:p>
            <a:r>
              <a:rPr lang="en-US" sz="1100" dirty="0"/>
              <a:t>Dr. Hawn is the current Chair of the American Board of Surgery, and current President of the Society of Surgical Chairs. She also serves on the editorial board of the Annals of Surgery and as an Associate Editor of the Journal of the American College of Surgeons. Dr. Hawn has several additional national leadership roles including Treasurer for James IV Society, Trustee at Large for the Society for Surgery of the Alimentary Tract, past President of the Halsted Society, immediate past Secretary of the American Surgical Association, and immediate past President of the Association of VA Surgeons. In recognition of her scientific leadership and contributions, she was elected to the National Academy of Medicine in 2021. She is the co-Editor of the surgical textbooks </a:t>
            </a:r>
            <a:r>
              <a:rPr lang="en-US" sz="1100" i="1" dirty="0"/>
              <a:t>Operative Techniques in Surgery </a:t>
            </a:r>
            <a:r>
              <a:rPr lang="en-US" sz="1100" dirty="0"/>
              <a:t>and </a:t>
            </a:r>
            <a:r>
              <a:rPr lang="en-US" sz="1100" i="1" dirty="0"/>
              <a:t>Mulholland </a:t>
            </a:r>
            <a:r>
              <a:rPr lang="en-US" sz="1100" dirty="0"/>
              <a:t>and </a:t>
            </a:r>
            <a:r>
              <a:rPr lang="en-US" sz="1100" i="1" dirty="0"/>
              <a:t>Greenfield Surgery: Scientific Principles and Practice.</a:t>
            </a:r>
            <a:endParaRPr lang="en-US" sz="1100" dirty="0">
              <a:solidFill>
                <a:srgbClr val="000000"/>
              </a:solidFill>
            </a:endParaRPr>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0528" y="1576635"/>
            <a:ext cx="1510982" cy="1888728"/>
          </a:xfrm>
          <a:prstGeom prst="rect">
            <a:avLst/>
          </a:prstGeom>
          <a:ln w="38100">
            <a:solidFill>
              <a:srgbClr val="8D2346"/>
            </a:solidFill>
          </a:ln>
        </p:spPr>
      </p:pic>
    </p:spTree>
    <p:extLst>
      <p:ext uri="{BB962C8B-B14F-4D97-AF65-F5344CB8AC3E}">
        <p14:creationId xmlns:p14="http://schemas.microsoft.com/office/powerpoint/2010/main" val="2330072427"/>
      </p:ext>
    </p:extLst>
  </p:cSld>
  <p:clrMapOvr>
    <a:masterClrMapping/>
  </p:clrMapOvr>
  <p:timing>
    <p:tnLst>
      <p:par>
        <p:cTn id="1" dur="indefinite" restart="never" nodeType="tmRoot"/>
      </p:par>
    </p:tnLst>
  </p:timing>
</p:sld>
</file>

<file path=ppt/theme/theme1.xml><?xml version="1.0" encoding="utf-8"?>
<a:theme xmlns:a="http://schemas.openxmlformats.org/drawingml/2006/main" name="Baker lectureship 2016">
  <a:themeElements>
    <a:clrScheme name="LUHS">
      <a:dk1>
        <a:srgbClr val="353535"/>
      </a:dk1>
      <a:lt1>
        <a:srgbClr val="FFFFFF"/>
      </a:lt1>
      <a:dk2>
        <a:srgbClr val="353535"/>
      </a:dk2>
      <a:lt2>
        <a:srgbClr val="F9EAC3"/>
      </a:lt2>
      <a:accent1>
        <a:srgbClr val="EFBC34"/>
      </a:accent1>
      <a:accent2>
        <a:srgbClr val="E27E07"/>
      </a:accent2>
      <a:accent3>
        <a:srgbClr val="B88232"/>
      </a:accent3>
      <a:accent4>
        <a:srgbClr val="8D2346"/>
      </a:accent4>
      <a:accent5>
        <a:srgbClr val="682324"/>
      </a:accent5>
      <a:accent6>
        <a:srgbClr val="4D4F53"/>
      </a:accent6>
      <a:hlink>
        <a:srgbClr val="E59810"/>
      </a:hlink>
      <a:folHlink>
        <a:srgbClr val="B88232"/>
      </a:folHlink>
    </a:clrScheme>
    <a:fontScheme name="2_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400" b="0" i="0" u="none" strike="noStrike" cap="none" normalizeH="0" baseline="0" smtClean="0">
            <a:ln>
              <a:noFill/>
            </a:ln>
            <a:solidFill>
              <a:schemeClr val="tx2"/>
            </a:solidFill>
            <a:effectLst/>
            <a:latin typeface="Arial" charset="0"/>
            <a:ea typeface="ＭＳ Ｐゴシック" pitchFamily="-72" charset="-128"/>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400" b="0" i="0" u="none" strike="noStrike" cap="none" normalizeH="0" baseline="0" smtClean="0">
            <a:ln>
              <a:noFill/>
            </a:ln>
            <a:solidFill>
              <a:schemeClr val="tx2"/>
            </a:solidFill>
            <a:effectLst/>
            <a:latin typeface="Arial" charset="0"/>
            <a:ea typeface="ＭＳ Ｐゴシック" pitchFamily="-72" charset="-128"/>
          </a:defRPr>
        </a:defPPr>
      </a:lstStyle>
    </a:lnDef>
  </a:objectDefaults>
  <a:extraClrSchemeLst>
    <a:extraClrScheme>
      <a:clrScheme name="2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2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2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2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2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2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2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2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2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2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2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2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Grand Rounds flyer template" id="{E1DDB18E-4693-4D17-83D4-7186BBEA6809}" vid="{5F8C1D5D-70D9-4952-AA02-EA9BE72D3EA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0DACF7DE059061479720CE03167179A5" ma:contentTypeVersion="14" ma:contentTypeDescription="Create a new document." ma:contentTypeScope="" ma:versionID="11bac7a74a8f3001d182997086bd2a5d">
  <xsd:schema xmlns:xsd="http://www.w3.org/2001/XMLSchema" xmlns:xs="http://www.w3.org/2001/XMLSchema" xmlns:p="http://schemas.microsoft.com/office/2006/metadata/properties" xmlns:ns2="1d2a89b0-96a1-4a10-a455-b0099fb3eb61" xmlns:ns3="7979a46a-17cb-4975-95c7-b05e8acaef1d" targetNamespace="http://schemas.microsoft.com/office/2006/metadata/properties" ma:root="true" ma:fieldsID="b3b5cb916109641ccef4553ef11f2db4" ns2:_="" ns3:_="">
    <xsd:import namespace="1d2a89b0-96a1-4a10-a455-b0099fb3eb61"/>
    <xsd:import namespace="7979a46a-17cb-4975-95c7-b05e8acaef1d"/>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2:MediaServiceDateTaken" minOccurs="0"/>
                <xsd:element ref="ns2:MediaServiceGenerationTime" minOccurs="0"/>
                <xsd:element ref="ns2:MediaServiceEventHashCode" minOccurs="0"/>
                <xsd:element ref="ns2:MediaLengthInSeconds" minOccurs="0"/>
                <xsd:element ref="ns2:lcf76f155ced4ddcb4097134ff3c332f" minOccurs="0"/>
                <xsd:element ref="ns3:TaxCatchAll" minOccurs="0"/>
                <xsd:element ref="ns2:MediaServiceOCR" minOccurs="0"/>
                <xsd:element ref="ns2:MediaServiceBillingMetadata" minOccurs="0"/>
                <xsd:element ref="ns2:PHIConfidentia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d2a89b0-96a1-4a10-a455-b0099fb3eb6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MediaServiceDateTaken" ma:index="12" nillable="true" ma:displayName="MediaServiceDateTaken" ma:hidden="true" ma:indexed="true" ma:internalName="MediaServiceDateTaken"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LengthInSeconds" ma:index="15" nillable="true" ma:displayName="MediaLengthInSeconds" ma:hidden="true" ma:internalName="MediaLengthInSeconds" ma:readOnly="true">
      <xsd:simpleType>
        <xsd:restriction base="dms:Unknown"/>
      </xsd:simpleType>
    </xsd:element>
    <xsd:element name="lcf76f155ced4ddcb4097134ff3c332f" ma:index="17" nillable="true" ma:taxonomy="true" ma:internalName="lcf76f155ced4ddcb4097134ff3c332f" ma:taxonomyFieldName="MediaServiceImageTags" ma:displayName="Image Tags" ma:readOnly="false" ma:fieldId="{5cf76f15-5ced-4ddc-b409-7134ff3c332f}" ma:taxonomyMulti="true" ma:sspId="956e18de-48a1-42b9-a3a2-ae2a5555623c" ma:termSetId="09814cd3-568e-fe90-9814-8d621ff8fb84" ma:anchorId="fba54fb3-c3e1-fe81-a776-ca4b69148c4d" ma:open="true" ma:isKeyword="false">
      <xsd:complexType>
        <xsd:sequence>
          <xsd:element ref="pc:Terms" minOccurs="0" maxOccurs="1"/>
        </xsd:sequence>
      </xsd:complexType>
    </xsd:element>
    <xsd:element name="MediaServiceOCR" ma:index="19" nillable="true" ma:displayName="Extracted Text" ma:internalName="MediaServiceOCR" ma:readOnly="true">
      <xsd:simpleType>
        <xsd:restriction base="dms:Note">
          <xsd:maxLength value="255"/>
        </xsd:restriction>
      </xsd:simpleType>
    </xsd:element>
    <xsd:element name="MediaServiceBillingMetadata" ma:index="20" nillable="true" ma:displayName="MediaServiceBillingMetadata" ma:hidden="true" ma:internalName="MediaServiceBillingMetadata" ma:readOnly="true">
      <xsd:simpleType>
        <xsd:restriction base="dms:Note"/>
      </xsd:simpleType>
    </xsd:element>
    <xsd:element name="PHIConfidential" ma:index="21" nillable="true" ma:displayName="PHIConfidential" ma:internalName="PHIConfidential">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979a46a-17cb-4975-95c7-b05e8acaef1d" elementFormDefault="qualified">
    <xsd:import namespace="http://schemas.microsoft.com/office/2006/documentManagement/types"/>
    <xsd:import namespace="http://schemas.microsoft.com/office/infopath/2007/PartnerControls"/>
    <xsd:element name="TaxCatchAll" ma:index="18" nillable="true" ma:displayName="Taxonomy Catch All Column" ma:hidden="true" ma:list="{d1884dba-acea-43eb-b190-1d78e2f5570d}" ma:internalName="TaxCatchAll" ma:showField="CatchAllData" ma:web="7979a46a-17cb-4975-95c7-b05e8acaef1d">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7979a46a-17cb-4975-95c7-b05e8acaef1d" xsi:nil="true"/>
    <lcf76f155ced4ddcb4097134ff3c332f xmlns="1d2a89b0-96a1-4a10-a455-b0099fb3eb61">
      <Terms xmlns="http://schemas.microsoft.com/office/infopath/2007/PartnerControls"/>
    </lcf76f155ced4ddcb4097134ff3c332f>
    <PHIConfidential xmlns="1d2a89b0-96a1-4a10-a455-b0099fb3eb61" xsi:nil="true"/>
  </documentManagement>
</p:properties>
</file>

<file path=customXml/itemProps1.xml><?xml version="1.0" encoding="utf-8"?>
<ds:datastoreItem xmlns:ds="http://schemas.openxmlformats.org/officeDocument/2006/customXml" ds:itemID="{8511E7FE-E832-4D14-87D9-603150BD728B}"/>
</file>

<file path=customXml/itemProps2.xml><?xml version="1.0" encoding="utf-8"?>
<ds:datastoreItem xmlns:ds="http://schemas.openxmlformats.org/officeDocument/2006/customXml" ds:itemID="{72B62F27-81FC-4FD4-80E0-5CEB8A002478}"/>
</file>

<file path=customXml/itemProps3.xml><?xml version="1.0" encoding="utf-8"?>
<ds:datastoreItem xmlns:ds="http://schemas.openxmlformats.org/officeDocument/2006/customXml" ds:itemID="{62F4F16F-977B-4283-9B91-92D3931A99C7}"/>
</file>

<file path=docProps/app.xml><?xml version="1.0" encoding="utf-8"?>
<Properties xmlns="http://schemas.openxmlformats.org/officeDocument/2006/extended-properties" xmlns:vt="http://schemas.openxmlformats.org/officeDocument/2006/docPropsVTypes">
  <Template>Grand Rounds flyer template</Template>
  <TotalTime>227</TotalTime>
  <Words>343</Words>
  <Application>Microsoft Office PowerPoint</Application>
  <PresentationFormat>On-screen Show (4:3)</PresentationFormat>
  <Paragraphs>14</Paragraphs>
  <Slides>1</Slides>
  <Notes>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vt:i4>
      </vt:variant>
    </vt:vector>
  </HeadingPairs>
  <TitlesOfParts>
    <vt:vector size="8" baseType="lpstr">
      <vt:lpstr>ＭＳ Ｐゴシック</vt:lpstr>
      <vt:lpstr>Arial</vt:lpstr>
      <vt:lpstr>Calibri</vt:lpstr>
      <vt:lpstr>Cambria</vt:lpstr>
      <vt:lpstr>Times New Roman</vt:lpstr>
      <vt:lpstr>Wingdings</vt:lpstr>
      <vt:lpstr>Baker lectureship 2016</vt:lpstr>
      <vt:lpstr>PowerPoint Presentation</vt:lpstr>
    </vt:vector>
  </TitlesOfParts>
  <Company>Trinity Health</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Lisa LaNier</dc:creator>
  <cp:lastModifiedBy>Kayla Barber</cp:lastModifiedBy>
  <cp:revision>11</cp:revision>
  <cp:lastPrinted>2021-01-13T19:35:52Z</cp:lastPrinted>
  <dcterms:created xsi:type="dcterms:W3CDTF">2024-01-02T19:15:38Z</dcterms:created>
  <dcterms:modified xsi:type="dcterms:W3CDTF">2024-08-01T16:33:58Z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0x0101000DACF7DE059061479720CE03167179A5</vt:lpwstr>
  </property>
  <property fmtid="{D5CDD505-2E9C-101B-9397-08002B2CF9AE}" pid="3" name="Order">
    <vt:r8>1499800</vt:r8>
  </property>
  <property fmtid="{D5CDD505-2E9C-101B-9397-08002B2CF9AE}" pid="4" name="MediaServiceImageTags">
    <vt:lpwstr/>
  </property>
</Properties>
</file>